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7" d="100"/>
          <a:sy n="77" d="100"/>
        </p:scale>
        <p:origin x="168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44" y="4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410CC1E5-1E9F-45B8-ADE1-798EE78BA9D7}"/>
    <pc:docChg chg="modMainMaster">
      <pc:chgData name="Kevin Flynn" userId="8512d3b6-9e1b-4dce-bd11-e4335739214c" providerId="ADAL" clId="{410CC1E5-1E9F-45B8-ADE1-798EE78BA9D7}" dt="2023-01-03T20:47:59.753" v="7" actId="20577"/>
      <pc:docMkLst>
        <pc:docMk/>
      </pc:docMkLst>
      <pc:sldMasterChg chg="modSp mod">
        <pc:chgData name="Kevin Flynn" userId="8512d3b6-9e1b-4dce-bd11-e4335739214c" providerId="ADAL" clId="{410CC1E5-1E9F-45B8-ADE1-798EE78BA9D7}" dt="2023-01-03T20:47:59.753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410CC1E5-1E9F-45B8-ADE1-798EE78BA9D7}" dt="2023-01-03T20:47:42.400" v="3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410CC1E5-1E9F-45B8-ADE1-798EE78BA9D7}" dt="2023-01-03T20:47:59.753" v="7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01F924A4-736D-4E8A-A883-A37C2DA35198}"/>
    <pc:docChg chg="modMainMaster">
      <pc:chgData name="Kevin Flynn" userId="8512d3b6-9e1b-4dce-bd11-e4335739214c" providerId="ADAL" clId="{01F924A4-736D-4E8A-A883-A37C2DA35198}" dt="2024-03-27T10:11:19.269" v="4" actId="478"/>
      <pc:docMkLst>
        <pc:docMk/>
      </pc:docMkLst>
      <pc:sldMasterChg chg="delSp modSp mod">
        <pc:chgData name="Kevin Flynn" userId="8512d3b6-9e1b-4dce-bd11-e4335739214c" providerId="ADAL" clId="{01F924A4-736D-4E8A-A883-A37C2DA35198}" dt="2024-03-27T10:11:19.269" v="4" actId="478"/>
        <pc:sldMasterMkLst>
          <pc:docMk/>
          <pc:sldMasterMk cId="0" sldId="2147485146"/>
        </pc:sldMasterMkLst>
        <pc:spChg chg="del">
          <ac:chgData name="Kevin Flynn" userId="8512d3b6-9e1b-4dce-bd11-e4335739214c" providerId="ADAL" clId="{01F924A4-736D-4E8A-A883-A37C2DA35198}" dt="2024-03-27T10:11:19.269" v="4" actId="478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01F924A4-736D-4E8A-A883-A37C2DA35198}" dt="2024-03-27T10:11:07.146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23067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SA2#166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Orlando </a:t>
            </a:r>
            <a:r>
              <a:rPr lang="sv-SE" altLang="en-US" sz="1200" b="1" dirty="0">
                <a:latin typeface="Arial "/>
              </a:rPr>
              <a:t>– </a:t>
            </a:r>
            <a:r>
              <a:rPr lang="sv-SE" altLang="en-US" sz="1200" b="1" dirty="0" smtClean="0">
                <a:latin typeface="Arial "/>
              </a:rPr>
              <a:t>November </a:t>
            </a:r>
            <a:r>
              <a:rPr lang="sv-SE" altLang="en-US" sz="1200" b="1" dirty="0">
                <a:latin typeface="Arial "/>
              </a:rPr>
              <a:t>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2169623"/>
            <a:ext cx="7886700" cy="1902402"/>
          </a:xfrm>
        </p:spPr>
        <p:txBody>
          <a:bodyPr/>
          <a:lstStyle/>
          <a:p>
            <a:pPr eaLnBrk="1" hangingPunct="1"/>
            <a:r>
              <a:rPr lang="en-US" altLang="en-US" sz="5400" dirty="0"/>
              <a:t>Discussion on the study of </a:t>
            </a:r>
            <a:r>
              <a:rPr lang="en-US" altLang="en-US" sz="5400" dirty="0" smtClean="0"/>
              <a:t>Ambient </a:t>
            </a:r>
            <a:r>
              <a:rPr lang="en-US" altLang="en-US" sz="5400" dirty="0" err="1" smtClean="0"/>
              <a:t>IoT</a:t>
            </a:r>
            <a:r>
              <a:rPr lang="en-US" altLang="en-US" sz="5400" dirty="0" smtClean="0"/>
              <a:t> </a:t>
            </a:r>
            <a:r>
              <a:rPr lang="en-US" altLang="en-US" sz="5400" dirty="0"/>
              <a:t>in Rel-20 5GA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231910" y="4622715"/>
            <a:ext cx="2274483" cy="60599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 smtClean="0"/>
              <a:t>ZTE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Backgroud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Rel-19 </a:t>
            </a:r>
            <a:r>
              <a:rPr lang="en-US" altLang="zh-CN" dirty="0"/>
              <a:t>accomplishes basic architecture and service procedures for Ambient </a:t>
            </a:r>
            <a:r>
              <a:rPr lang="en-US" altLang="zh-CN" dirty="0" err="1"/>
              <a:t>IoT</a:t>
            </a:r>
            <a:endParaRPr lang="en-US" altLang="zh-CN" dirty="0"/>
          </a:p>
          <a:p>
            <a:r>
              <a:rPr lang="en-US" altLang="zh-CN" dirty="0" smtClean="0"/>
              <a:t>Potential Leftover from Rel-19 Ambient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work:</a:t>
            </a:r>
          </a:p>
          <a:p>
            <a:pPr lvl="1"/>
            <a:r>
              <a:rPr lang="en-US" altLang="zh-CN" dirty="0"/>
              <a:t>No differentiation for Device types (1, 2a, 2b) in </a:t>
            </a:r>
            <a:r>
              <a:rPr lang="en-US" altLang="zh-CN" dirty="0" smtClean="0"/>
              <a:t>R19</a:t>
            </a:r>
          </a:p>
          <a:p>
            <a:pPr lvl="1"/>
            <a:r>
              <a:rPr lang="en-US" altLang="en-US" dirty="0" smtClean="0"/>
              <a:t>DO-A type traffic service is not supported</a:t>
            </a:r>
          </a:p>
          <a:p>
            <a:pPr lvl="1"/>
            <a:r>
              <a:rPr lang="en-US" altLang="en-US" dirty="0" smtClean="0"/>
              <a:t>Ambient </a:t>
            </a:r>
            <a:r>
              <a:rPr lang="en-US" altLang="en-US" dirty="0" err="1" smtClean="0"/>
              <a:t>IoT</a:t>
            </a:r>
            <a:r>
              <a:rPr lang="en-US" altLang="en-US" dirty="0" smtClean="0"/>
              <a:t> device positioning is not studied</a:t>
            </a: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Proposal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7312"/>
            <a:ext cx="10515600" cy="4351338"/>
          </a:xfrm>
        </p:spPr>
        <p:txBody>
          <a:bodyPr/>
          <a:lstStyle/>
          <a:p>
            <a:r>
              <a:rPr lang="en-US" altLang="en-US" dirty="0" smtClean="0"/>
              <a:t>Potential Rel-20 work for Ambient </a:t>
            </a:r>
            <a:r>
              <a:rPr lang="en-US" altLang="en-US" dirty="0" err="1" smtClean="0"/>
              <a:t>IoT</a:t>
            </a:r>
            <a:r>
              <a:rPr lang="en-US" altLang="en-US" dirty="0" smtClean="0"/>
              <a:t>:</a:t>
            </a:r>
          </a:p>
          <a:p>
            <a:pPr lvl="1"/>
            <a:r>
              <a:rPr lang="en-US" altLang="zh-CN" dirty="0"/>
              <a:t>Enhancement to support </a:t>
            </a:r>
            <a:r>
              <a:rPr lang="en-US" altLang="zh-CN" dirty="0" smtClean="0"/>
              <a:t>higher capability device </a:t>
            </a:r>
            <a:r>
              <a:rPr lang="en-US" altLang="zh-CN" dirty="0"/>
              <a:t>types (e.g. 2a, 2b) </a:t>
            </a:r>
          </a:p>
          <a:p>
            <a:pPr lvl="1"/>
            <a:r>
              <a:rPr lang="en-US" altLang="zh-CN" dirty="0"/>
              <a:t>Enhancement to support hybrid deployment of </a:t>
            </a:r>
            <a:r>
              <a:rPr lang="en-US" altLang="zh-CN" dirty="0" smtClean="0"/>
              <a:t>Topology 1 and Topology 2: architecture impact, service </a:t>
            </a:r>
            <a:r>
              <a:rPr lang="en-US" altLang="zh-CN" dirty="0" smtClean="0"/>
              <a:t>operations, </a:t>
            </a:r>
            <a:r>
              <a:rPr lang="en-US" altLang="zh-CN" dirty="0" smtClean="0"/>
              <a:t>etc.</a:t>
            </a:r>
          </a:p>
          <a:p>
            <a:pPr lvl="1"/>
            <a:r>
              <a:rPr lang="en-US" altLang="zh-CN" kern="0" dirty="0" smtClean="0"/>
              <a:t>Support DO-A type services</a:t>
            </a:r>
            <a:endParaRPr lang="en-US" altLang="zh-CN" kern="0" dirty="0"/>
          </a:p>
          <a:p>
            <a:pPr lvl="1"/>
            <a:r>
              <a:rPr lang="en-US" altLang="zh-CN" kern="0" dirty="0"/>
              <a:t>Ambient </a:t>
            </a:r>
            <a:r>
              <a:rPr lang="en-US" altLang="zh-CN" kern="0" dirty="0" err="1"/>
              <a:t>IoT</a:t>
            </a:r>
            <a:r>
              <a:rPr lang="en-US" altLang="zh-CN" kern="0" dirty="0"/>
              <a:t> </a:t>
            </a:r>
            <a:r>
              <a:rPr lang="en-US" altLang="zh-CN" kern="0" dirty="0" smtClean="0"/>
              <a:t>positioning</a:t>
            </a:r>
            <a:endParaRPr lang="en-US" altLang="zh-CN" sz="1400" kern="0" dirty="0"/>
          </a:p>
          <a:p>
            <a:endParaRPr lang="en-US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1335" y="3499657"/>
            <a:ext cx="5873173" cy="226937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679a257e-872f-4c98-9e8a-0a9c104f72cd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5407</TotalTime>
  <Words>107</Words>
  <Application>Microsoft Office PowerPoint</Application>
  <PresentationFormat>宽屏</PresentationFormat>
  <Paragraphs>14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Discussion on the study of Ambient IoT in Rel-20 5GA</vt:lpstr>
      <vt:lpstr>Backgroud</vt:lpstr>
      <vt:lpstr>Proposal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</cp:lastModifiedBy>
  <cp:revision>612</cp:revision>
  <dcterms:created xsi:type="dcterms:W3CDTF">2010-02-05T13:52:04Z</dcterms:created>
  <dcterms:modified xsi:type="dcterms:W3CDTF">2024-11-08T03:03:41Z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